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WBH Veitsbronn, Kandidatenvorstellung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3" y="2094016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51520" y="260648"/>
            <a:ext cx="7272808" cy="129614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Wählergemeinschaft Bürger Handeln</a:t>
            </a:r>
          </a:p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Sachverstand – Verantwortung – Schwung – Kreativität – Nachhaltigkeit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80" y="260648"/>
            <a:ext cx="1296144" cy="12961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80" y="4419436"/>
            <a:ext cx="5694640" cy="243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WBH Veitsbronn, Kandidatenvorstellung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B1D-9625-4BD7-8279-C8B787740D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9FA-C627-415C-85C3-C58AFD67AB2F}" type="datetimeFigureOut">
              <a:rPr lang="de-DE" smtClean="0"/>
              <a:t>24.02.2014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WBH Veitsbronn, Kandidatenvorstellung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14. Februar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WBH Veitsbronn, Kandidatenvorstellung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720080" cy="72008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971600" y="404664"/>
            <a:ext cx="4248472" cy="72008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Wählergemeinschaft Bürger Handeln</a:t>
            </a:r>
          </a:p>
          <a:p>
            <a:pPr algn="ctr"/>
            <a:endParaRPr lang="de-DE" sz="8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Sachverstand – Verantwortung – Schwung – Kreativität – Nachhaltigkeit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84887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de-DE" sz="6000" dirty="0" smtClean="0"/>
              <a:t>Vorstellung der Kandidaten / innen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1055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3"/>
            <a:ext cx="3404824" cy="453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Siegmund Synak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Kinder, Angestellter des evangelischen Dekanats Nürnberg, 2. Vorsitzender WBH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Ehrenamtlicher Mitarbeiter der evangelische Kirche Veitsbronn – Leitung Vitusband 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</a:t>
            </a:r>
            <a:r>
              <a:rPr lang="de-DE" sz="2800" b="1" i="1" dirty="0">
                <a:solidFill>
                  <a:srgbClr val="0000FF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881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3"/>
            <a:ext cx="3404823" cy="453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Ursula Stahl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Kinder, Dipl.-Ing. (FH), Innenarchitektin, Energieberaterin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Mitarbeiterin im Umweltteam der evangelische Kirche Veitsbronn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10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4"/>
            <a:ext cx="3404823" cy="453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Dietmar Lorenz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3 Kinder, Schulleiter </a:t>
            </a:r>
            <a:r>
              <a:rPr lang="de-DE" sz="1800" dirty="0" smtClean="0"/>
              <a:t>Berufsfachschule </a:t>
            </a:r>
            <a:r>
              <a:rPr lang="de-DE" sz="1800" dirty="0"/>
              <a:t>für Altenpflegehilfe </a:t>
            </a:r>
            <a:r>
              <a:rPr lang="de-DE" sz="1800" dirty="0" smtClean="0"/>
              <a:t>d. </a:t>
            </a:r>
            <a:r>
              <a:rPr lang="de-DE" sz="1800" dirty="0"/>
              <a:t>Hans-Weinberger-Akademie </a:t>
            </a:r>
            <a:r>
              <a:rPr lang="de-DE" sz="1800" dirty="0" smtClean="0"/>
              <a:t>Fürth, Schriftführer u. Web-Gestaltung WBH;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ASV Veitsbronn-Siegelsdorf, Deutscher Berufsverband für Altenpflege e.V</a:t>
            </a:r>
            <a:r>
              <a:rPr lang="de-DE" sz="1800" dirty="0" smtClean="0"/>
              <a:t>. (DBVA)</a:t>
            </a:r>
            <a:endParaRPr lang="de-DE" sz="18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11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4"/>
            <a:ext cx="3404822" cy="453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Birgit Schandri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Kinder, </a:t>
            </a:r>
            <a:r>
              <a:rPr lang="de-DE" sz="1800" dirty="0" smtClean="0"/>
              <a:t>Diplom-Physikerin, 3. Vorsitzende WBH;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ASV Veitsbronn-Siegelsdorf</a:t>
            </a:r>
            <a:endParaRPr lang="de-DE" sz="18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12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4"/>
            <a:ext cx="3404822" cy="453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Bruno Porzelt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Kinder, </a:t>
            </a:r>
            <a:r>
              <a:rPr lang="de-DE" sz="1800" dirty="0" smtClean="0"/>
              <a:t>Rentner, Kassierer WBH;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 smtClean="0"/>
              <a:t>Mitglied: </a:t>
            </a:r>
            <a:br>
              <a:rPr lang="de-DE" sz="1800" dirty="0" smtClean="0"/>
            </a:br>
            <a:r>
              <a:rPr lang="de-DE" sz="1800" dirty="0" smtClean="0"/>
              <a:t>Gründungsmitglied </a:t>
            </a:r>
            <a:r>
              <a:rPr lang="de-DE" sz="1800" dirty="0"/>
              <a:t>Jugendtreff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13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4"/>
            <a:ext cx="3404821" cy="453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Anja Steinlein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Kinder, Angestellte im Sanitätsfachhandel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Diakonieverein Veitsbronn, Bund Naturschutz, ADFC, </a:t>
            </a:r>
            <a:r>
              <a:rPr lang="de-DE" sz="1800" dirty="0" err="1" smtClean="0"/>
              <a:t>ehrenamt-liche</a:t>
            </a:r>
            <a:r>
              <a:rPr lang="de-DE" sz="1800" dirty="0" smtClean="0"/>
              <a:t> </a:t>
            </a:r>
            <a:r>
              <a:rPr lang="de-DE" sz="1800" dirty="0"/>
              <a:t>Mitarbeiterin in der </a:t>
            </a:r>
            <a:r>
              <a:rPr lang="de-DE" sz="1800" dirty="0" err="1" smtClean="0"/>
              <a:t>Evange-lischen</a:t>
            </a:r>
            <a:r>
              <a:rPr lang="de-DE" sz="1800" dirty="0" smtClean="0"/>
              <a:t> </a:t>
            </a:r>
            <a:r>
              <a:rPr lang="de-DE" sz="1800" dirty="0"/>
              <a:t>Kirche Veitsbronn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14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4"/>
            <a:ext cx="3404821" cy="453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Maximilian Wacker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 </a:t>
            </a:r>
            <a:r>
              <a:rPr lang="de-DE" sz="1800" dirty="0" smtClean="0"/>
              <a:t>Verheiratet</a:t>
            </a:r>
            <a:r>
              <a:rPr lang="de-DE" sz="1800" dirty="0"/>
              <a:t>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Rechtsanwalt</a:t>
            </a:r>
            <a:endParaRPr lang="de-DE" sz="18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15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4"/>
            <a:ext cx="3404820" cy="453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Irma Wandratsch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602642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V</a:t>
            </a:r>
            <a:r>
              <a:rPr lang="de-DE" sz="1800" dirty="0" smtClean="0"/>
              <a:t>erwitwet</a:t>
            </a:r>
            <a:r>
              <a:rPr lang="de-DE" sz="1800" dirty="0"/>
              <a:t>, 2 Kinder, </a:t>
            </a:r>
            <a:r>
              <a:rPr lang="de-DE" sz="1800" dirty="0" smtClean="0"/>
              <a:t>Hausfrau, Träge-</a:t>
            </a:r>
            <a:r>
              <a:rPr lang="de-DE" sz="1800" dirty="0" err="1" smtClean="0"/>
              <a:t>rin</a:t>
            </a:r>
            <a:r>
              <a:rPr lang="de-DE" sz="1800" dirty="0" smtClean="0"/>
              <a:t> der “</a:t>
            </a:r>
            <a:r>
              <a:rPr lang="de-DE" sz="1800" dirty="0" err="1" smtClean="0"/>
              <a:t>Veitsbronner</a:t>
            </a:r>
            <a:r>
              <a:rPr lang="de-DE" sz="1800" dirty="0" smtClean="0"/>
              <a:t> Bürgermedaille“;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Tafel Veitsbronn, </a:t>
            </a:r>
            <a:r>
              <a:rPr lang="de-DE" sz="1800" dirty="0" smtClean="0"/>
              <a:t>Deutscher Alpenverein, Diakonieverein Veits-</a:t>
            </a:r>
            <a:r>
              <a:rPr lang="de-DE" sz="1800" dirty="0" err="1" smtClean="0"/>
              <a:t>bronn</a:t>
            </a:r>
            <a:r>
              <a:rPr lang="de-DE" sz="1800" dirty="0"/>
              <a:t>, Obst- und </a:t>
            </a:r>
            <a:r>
              <a:rPr lang="de-DE" sz="1800" dirty="0" smtClean="0"/>
              <a:t>Gartenbauverein</a:t>
            </a:r>
            <a:r>
              <a:rPr lang="de-DE" sz="1800" dirty="0"/>
              <a:t>, Gesangsverein Veitsbronn, </a:t>
            </a:r>
            <a:r>
              <a:rPr lang="de-DE" sz="1800"/>
              <a:t>Bund </a:t>
            </a:r>
            <a:r>
              <a:rPr lang="de-DE" sz="1800" smtClean="0"/>
              <a:t>Naturschutz</a:t>
            </a:r>
            <a:endParaRPr lang="de-DE" sz="18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16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5"/>
            <a:ext cx="3404820" cy="453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Gerd Damm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800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5 Kinder, Rentner;</a:t>
            </a:r>
          </a:p>
          <a:p>
            <a:pPr marL="45720" indent="0">
              <a:buNone/>
            </a:pP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Umweltteam der </a:t>
            </a:r>
            <a:r>
              <a:rPr lang="de-DE" sz="1800" dirty="0" err="1" smtClean="0"/>
              <a:t>evange-lischen</a:t>
            </a:r>
            <a:r>
              <a:rPr lang="de-DE" sz="1800" dirty="0" smtClean="0"/>
              <a:t> </a:t>
            </a:r>
            <a:r>
              <a:rPr lang="de-DE" sz="1800" dirty="0"/>
              <a:t>Kirche (Grüner Gockel), Bund Naturschutz, IG Metall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17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5"/>
            <a:ext cx="3404819" cy="453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Peter Scharf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800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</a:t>
            </a:r>
            <a:r>
              <a:rPr lang="de-DE" sz="1800" dirty="0" smtClean="0"/>
              <a:t>Kinder,</a:t>
            </a:r>
            <a:br>
              <a:rPr lang="de-DE" sz="1800" dirty="0" smtClean="0"/>
            </a:br>
            <a:r>
              <a:rPr lang="de-DE" sz="1800" dirty="0" smtClean="0"/>
              <a:t>Diplom- </a:t>
            </a:r>
            <a:r>
              <a:rPr lang="de-DE" sz="1800" dirty="0"/>
              <a:t>Ingenieur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Kirchenvorstand (erweitert) </a:t>
            </a:r>
            <a:r>
              <a:rPr lang="de-DE" sz="1800" dirty="0" smtClean="0"/>
              <a:t>der evangelischen </a:t>
            </a:r>
            <a:r>
              <a:rPr lang="de-DE" sz="1800" dirty="0"/>
              <a:t>Kirche Veitsbronn, Umweltbeauftragter evangelische Kirche Veitsbronn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18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" b="-376"/>
          <a:stretch/>
        </p:blipFill>
        <p:spPr>
          <a:xfrm>
            <a:off x="5228782" y="304482"/>
            <a:ext cx="3663698" cy="453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Wolf - Dieter Hauck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21713" y="2435323"/>
            <a:ext cx="4473206" cy="2187297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 smtClean="0"/>
              <a:t>Verheiratet</a:t>
            </a:r>
            <a:r>
              <a:rPr lang="de-DE" sz="1800" dirty="0"/>
              <a:t>, 2 Kinder, </a:t>
            </a:r>
            <a:r>
              <a:rPr lang="de-DE" sz="1800" dirty="0" err="1" smtClean="0"/>
              <a:t>Studiendir</a:t>
            </a:r>
            <a:r>
              <a:rPr lang="de-DE" sz="1800" dirty="0" smtClean="0"/>
              <a:t>. </a:t>
            </a:r>
            <a:r>
              <a:rPr lang="de-DE" sz="1800" dirty="0"/>
              <a:t>i. R., 3. Bürgermeister, Gemeinderat, </a:t>
            </a:r>
            <a:r>
              <a:rPr lang="de-DE" sz="1800" dirty="0" smtClean="0"/>
              <a:t>…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Bund Naturschutz, </a:t>
            </a:r>
            <a:r>
              <a:rPr lang="de-DE" sz="1800" dirty="0" smtClean="0"/>
              <a:t>LV Vogelschutz</a:t>
            </a:r>
            <a:r>
              <a:rPr lang="de-DE" sz="1800" dirty="0"/>
              <a:t>, Greenpeace, </a:t>
            </a:r>
            <a:r>
              <a:rPr lang="de-DE" sz="1800" dirty="0" smtClean="0"/>
              <a:t>VCD, FFW </a:t>
            </a:r>
            <a:r>
              <a:rPr lang="de-DE" sz="1800" dirty="0" err="1" smtClean="0"/>
              <a:t>Veitsbronn</a:t>
            </a:r>
            <a:r>
              <a:rPr lang="de-DE" sz="1800" dirty="0" smtClean="0"/>
              <a:t> (passives M.), </a:t>
            </a:r>
            <a:r>
              <a:rPr lang="de-DE" sz="1800" dirty="0"/>
              <a:t>Obst- </a:t>
            </a:r>
            <a:r>
              <a:rPr lang="de-DE" sz="1800" dirty="0" smtClean="0"/>
              <a:t>u. Gartenbau., Siedlergemeinschaft, VdK</a:t>
            </a:r>
            <a:r>
              <a:rPr lang="de-DE" sz="1800" dirty="0"/>
              <a:t>, Diakonie-verein, Dt.-it. </a:t>
            </a:r>
            <a:r>
              <a:rPr lang="de-DE" sz="1800" dirty="0" smtClean="0"/>
              <a:t>Partner., </a:t>
            </a:r>
            <a:r>
              <a:rPr lang="de-DE" sz="1800" dirty="0" err="1" smtClean="0"/>
              <a:t>Förderv</a:t>
            </a:r>
            <a:r>
              <a:rPr lang="de-DE" sz="1800" dirty="0" smtClean="0"/>
              <a:t>. Wolfgang-Borchert-</a:t>
            </a:r>
            <a:r>
              <a:rPr lang="de-DE" sz="1800" dirty="0" err="1" smtClean="0"/>
              <a:t>Gym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714745" y="1888499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5"/>
            <a:ext cx="3404819" cy="4531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Herbert Weghorn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02641" cy="1800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Kinder, Bauingenieur;</a:t>
            </a:r>
          </a:p>
          <a:p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Bund Naturschutz,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ASV </a:t>
            </a:r>
            <a:r>
              <a:rPr lang="de-DE" sz="1800" dirty="0"/>
              <a:t>Veitsbronn-Siegelsdorf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19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5"/>
            <a:ext cx="3404818" cy="4531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Klaus Ludwig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5" y="2780928"/>
            <a:ext cx="4680521" cy="1800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3 Kinder, Geschäftsführer, Gemeinderat von 1996 -2008;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VfL Veitsbronn,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ASV Veitsbronn-Siegelsdorf, Diakonieverein</a:t>
            </a:r>
            <a:r>
              <a:rPr lang="de-DE" sz="1800" dirty="0"/>
              <a:t>, 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20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0081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Die </a:t>
            </a:r>
            <a:r>
              <a:rPr lang="de-DE" sz="36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wbh</a:t>
            </a:r>
            <a:r>
              <a:rPr lang="de-DE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de-DE" sz="36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Ihre Wählergemeinschaft</a:t>
            </a:r>
            <a:br>
              <a:rPr lang="de-DE" sz="36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de-DE" sz="36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für Veitsbronn</a:t>
            </a:r>
            <a:endParaRPr lang="de-DE" sz="36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231868" cy="428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8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2"/>
            <a:ext cx="3404827" cy="453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Dr. Oliver Schandri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569985"/>
            <a:ext cx="4473206" cy="2187297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 smtClean="0"/>
              <a:t>Verheiratet</a:t>
            </a:r>
            <a:r>
              <a:rPr lang="de-DE" sz="1800" dirty="0"/>
              <a:t>, 2 Kinder, </a:t>
            </a:r>
            <a:r>
              <a:rPr lang="de-DE" sz="1800" dirty="0" smtClean="0"/>
              <a:t>Facharzt für Allgemeinmedizin, Gemeinderat;</a:t>
            </a:r>
          </a:p>
          <a:p>
            <a:r>
              <a:rPr lang="de-DE" sz="1800" dirty="0" smtClean="0"/>
              <a:t>Mitglied: </a:t>
            </a:r>
            <a:r>
              <a:rPr lang="de-DE" sz="1800" dirty="0"/>
              <a:t>ASV </a:t>
            </a:r>
            <a:r>
              <a:rPr lang="de-DE" sz="1800" dirty="0" err="1" smtClean="0"/>
              <a:t>Veitsbronn</a:t>
            </a:r>
            <a:r>
              <a:rPr lang="de-DE" sz="1800" dirty="0" smtClean="0"/>
              <a:t>-Siegelsdorf (passives Mitglied), </a:t>
            </a:r>
            <a:r>
              <a:rPr lang="de-DE" sz="1800" dirty="0"/>
              <a:t>Freiwillige Feuerwehr </a:t>
            </a:r>
            <a:r>
              <a:rPr lang="de-DE" sz="1800" dirty="0" err="1" smtClean="0"/>
              <a:t>Veitsbronn</a:t>
            </a:r>
            <a:r>
              <a:rPr lang="de-DE" sz="1800" dirty="0" smtClean="0"/>
              <a:t>, Diakonieverein </a:t>
            </a:r>
            <a:r>
              <a:rPr lang="de-DE" sz="1800" dirty="0"/>
              <a:t>Veitsbronn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714745" y="1888499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2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2"/>
            <a:ext cx="3404827" cy="4531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Diana Bittner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 smtClean="0"/>
              <a:t>Verheiratet, </a:t>
            </a:r>
            <a:r>
              <a:rPr lang="de-DE" sz="1800" dirty="0"/>
              <a:t>2 Kinder, Apothekerin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ASV Veitsbronn-Siegelsdorf, Obst- und Gartenbauverein, Förderverein Wolfgang-Borchert-Gymnasium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3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2"/>
            <a:ext cx="3404826" cy="4531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Wolfgang Menzl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L</a:t>
            </a:r>
            <a:r>
              <a:rPr lang="de-DE" sz="1800" dirty="0" smtClean="0"/>
              <a:t>edig</a:t>
            </a:r>
            <a:r>
              <a:rPr lang="de-DE" sz="1800" dirty="0"/>
              <a:t>, Beamter,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Gemeinderat </a:t>
            </a:r>
            <a:r>
              <a:rPr lang="de-DE" sz="1800" dirty="0"/>
              <a:t>von 1996 – 2008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VdK, </a:t>
            </a:r>
            <a:r>
              <a:rPr lang="de-DE" sz="1800" dirty="0" smtClean="0"/>
              <a:t>Dt.-it. </a:t>
            </a:r>
            <a:r>
              <a:rPr lang="de-DE" sz="1800" dirty="0" err="1" smtClean="0"/>
              <a:t>Partnerschaftsv</a:t>
            </a:r>
            <a:r>
              <a:rPr lang="de-DE" sz="1800" dirty="0" smtClean="0"/>
              <a:t>. Kath</a:t>
            </a:r>
            <a:r>
              <a:rPr lang="de-DE" sz="1800" dirty="0"/>
              <a:t>. Posaunenchor, Obst- und Gartenbauverein, ASV </a:t>
            </a:r>
            <a:r>
              <a:rPr lang="de-DE" sz="1800" dirty="0" err="1" smtClean="0"/>
              <a:t>Veitsb</a:t>
            </a:r>
            <a:r>
              <a:rPr lang="de-DE" sz="1800" dirty="0" smtClean="0"/>
              <a:t>.-Sie. , </a:t>
            </a:r>
            <a:r>
              <a:rPr lang="de-DE" sz="1800" dirty="0"/>
              <a:t>Förderverein Zenngrundorchester, Freiwillige Feuerwehr Veitsbronn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4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3"/>
            <a:ext cx="3404826" cy="4531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Thomas Bergsch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</a:t>
            </a:r>
            <a:r>
              <a:rPr lang="de-DE" sz="1800" dirty="0" smtClean="0"/>
              <a:t>Kinder, Verwaltungs-fachwirt</a:t>
            </a:r>
            <a:r>
              <a:rPr lang="de-DE" sz="1800" dirty="0"/>
              <a:t>, 1. Vorsitzender WBH</a:t>
            </a:r>
            <a:r>
              <a:rPr lang="de-DE" sz="1800" dirty="0" smtClean="0"/>
              <a:t>;</a:t>
            </a:r>
          </a:p>
          <a:p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Greenpeace 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</a:t>
            </a:r>
            <a:r>
              <a:rPr lang="de-DE" sz="2800" b="1" i="1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23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3"/>
            <a:ext cx="3404825" cy="4531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 Albers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2 Kinder, Apotheker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</a:t>
            </a:r>
            <a:r>
              <a:rPr lang="de-DE" sz="1800" dirty="0"/>
              <a:t>Gesangsverein Veitsbronn, Gesangsverein Siegelsdorf, Arbeiterwohlfahrt, </a:t>
            </a:r>
            <a:r>
              <a:rPr lang="de-DE" sz="1800" dirty="0" smtClean="0"/>
              <a:t>Siedlergemein-</a:t>
            </a:r>
            <a:r>
              <a:rPr lang="de-DE" sz="1800" dirty="0" err="1" smtClean="0"/>
              <a:t>schaft</a:t>
            </a:r>
            <a:r>
              <a:rPr lang="de-DE" sz="1800" dirty="0" smtClean="0"/>
              <a:t> </a:t>
            </a:r>
            <a:r>
              <a:rPr lang="de-DE" sz="1800" dirty="0"/>
              <a:t>Veitsbronn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6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3"/>
            <a:ext cx="3404825" cy="453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Doris Grabau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L</a:t>
            </a:r>
            <a:r>
              <a:rPr lang="de-DE" sz="1800" dirty="0" smtClean="0"/>
              <a:t>edig</a:t>
            </a:r>
            <a:r>
              <a:rPr lang="de-DE" sz="1800" dirty="0"/>
              <a:t>, 2 Kinder, Ärztin,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Dipl</a:t>
            </a:r>
            <a:r>
              <a:rPr lang="de-DE" sz="1800" dirty="0"/>
              <a:t>. </a:t>
            </a:r>
            <a:r>
              <a:rPr lang="de-DE" sz="1800" dirty="0" smtClean="0"/>
              <a:t>Sozialpädagogin</a:t>
            </a:r>
            <a:r>
              <a:rPr lang="de-DE" sz="1800" dirty="0"/>
              <a:t>, </a:t>
            </a:r>
            <a:r>
              <a:rPr lang="de-DE" sz="1800" dirty="0" smtClean="0"/>
              <a:t>examinierte Altenpflegerin, ehemalige Leiterin der Diakoniestation;</a:t>
            </a:r>
            <a:endParaRPr lang="de-DE" sz="1800" dirty="0"/>
          </a:p>
          <a:p>
            <a:r>
              <a:rPr lang="de-DE" sz="1800" dirty="0" smtClean="0"/>
              <a:t>Mitglied: Bund </a:t>
            </a:r>
            <a:r>
              <a:rPr lang="de-DE" sz="1800" dirty="0"/>
              <a:t>Naturschutz, Greenpeace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7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7" y="304483"/>
            <a:ext cx="3404824" cy="453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1800000">
              <a:rot lat="300000" lon="1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Wolfgang Siebert</a:t>
            </a:r>
            <a:endParaRPr lang="de-DE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55576" y="2780928"/>
            <a:ext cx="4473206" cy="165618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dirty="0"/>
              <a:t>V</a:t>
            </a:r>
            <a:r>
              <a:rPr lang="de-DE" sz="1800" dirty="0" smtClean="0"/>
              <a:t>erheiratet</a:t>
            </a:r>
            <a:r>
              <a:rPr lang="de-DE" sz="1800" dirty="0"/>
              <a:t>, 3 Kinder, Rentner</a:t>
            </a:r>
            <a:r>
              <a:rPr lang="de-DE" sz="1800" dirty="0" smtClean="0"/>
              <a:t>;</a:t>
            </a:r>
            <a:endParaRPr lang="de-DE" sz="1800" dirty="0"/>
          </a:p>
          <a:p>
            <a:r>
              <a:rPr lang="de-DE" sz="1800" dirty="0" smtClean="0"/>
              <a:t>Mitglied: Vorstand des  Diakonie-vereins </a:t>
            </a:r>
            <a:r>
              <a:rPr lang="de-DE" sz="1800" dirty="0"/>
              <a:t>Veitsbronn, Umweltteam der evangelische Kirchengemeinde Veitsbronn, Bund Naturschutz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2170" y="2011468"/>
            <a:ext cx="4473206" cy="54682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800" b="1" i="1" dirty="0" smtClean="0">
                <a:solidFill>
                  <a:srgbClr val="0000FF"/>
                </a:solidFill>
              </a:rPr>
              <a:t>Listenplatz 8</a:t>
            </a:r>
            <a:endParaRPr lang="de-DE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487</Words>
  <Application>Microsoft Office PowerPoint</Application>
  <PresentationFormat>Bildschirmpräsentation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Slipstream</vt:lpstr>
      <vt:lpstr>Vorstellung der Kandidaten / innen</vt:lpstr>
      <vt:lpstr>Wolf - Dieter Hauck</vt:lpstr>
      <vt:lpstr>Dr. Oliver Schandri</vt:lpstr>
      <vt:lpstr>Diana Bittner</vt:lpstr>
      <vt:lpstr>Wolfgang Menzl</vt:lpstr>
      <vt:lpstr>Thomas Bergsch</vt:lpstr>
      <vt:lpstr>Willi Albers</vt:lpstr>
      <vt:lpstr>Doris Grabau</vt:lpstr>
      <vt:lpstr>Wolfgang Siebert</vt:lpstr>
      <vt:lpstr>Siegmund Synak</vt:lpstr>
      <vt:lpstr>Ursula Stahl</vt:lpstr>
      <vt:lpstr>Dietmar Lorenz</vt:lpstr>
      <vt:lpstr>Birgit Schandri</vt:lpstr>
      <vt:lpstr>Bruno Porzelt</vt:lpstr>
      <vt:lpstr>Anja Steinlein</vt:lpstr>
      <vt:lpstr>Maximilian Wacker</vt:lpstr>
      <vt:lpstr>Irma Wandratsch</vt:lpstr>
      <vt:lpstr>Gerd Damm</vt:lpstr>
      <vt:lpstr>Peter Scharf</vt:lpstr>
      <vt:lpstr>Herbert Weghorn</vt:lpstr>
      <vt:lpstr>Klaus Ludwig</vt:lpstr>
      <vt:lpstr>Die wbh – Ihre Wählergemeinschaft für Veitsbronn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Diddi</dc:creator>
  <cp:lastModifiedBy>Diddi</cp:lastModifiedBy>
  <cp:revision>47</cp:revision>
  <dcterms:created xsi:type="dcterms:W3CDTF">2014-01-21T19:41:27Z</dcterms:created>
  <dcterms:modified xsi:type="dcterms:W3CDTF">2014-02-24T21:47:15Z</dcterms:modified>
</cp:coreProperties>
</file>